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9" autoAdjust="0"/>
  </p:normalViewPr>
  <p:slideViewPr>
    <p:cSldViewPr>
      <p:cViewPr varScale="1">
        <p:scale>
          <a:sx n="52" d="100"/>
          <a:sy n="52" d="100"/>
        </p:scale>
        <p:origin x="1434" y="78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vierzr\Desktop\TRANSPARENCIA%202023\MULTAS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0.13987243960917101"/>
          <c:w val="0.99967111688846744"/>
          <c:h val="0.791732015640902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515297906602254E-4"/>
                  <c:y val="-0.17467248908296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D5E-46F3-9CE5-065538822D3A}"/>
                </c:ext>
              </c:extLst>
            </c:dLbl>
            <c:dLbl>
              <c:idx val="1"/>
              <c:layout>
                <c:manualLayout>
                  <c:x val="-1.6103059581320451E-3"/>
                  <c:y val="-8.1513828238719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D5E-46F3-9CE5-065538822D3A}"/>
                </c:ext>
              </c:extLst>
            </c:dLbl>
            <c:dLbl>
              <c:idx val="2"/>
              <c:layout>
                <c:manualLayout>
                  <c:x val="1.1272141706924315E-2"/>
                  <c:y val="-0.18340611353711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D5E-46F3-9CE5-065538822D3A}"/>
                </c:ext>
              </c:extLst>
            </c:dLbl>
            <c:dLbl>
              <c:idx val="3"/>
              <c:layout>
                <c:manualLayout>
                  <c:x val="1.6908212560386472E-2"/>
                  <c:y val="-0.3056768558951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D5E-46F3-9CE5-065538822D3A}"/>
                </c:ext>
              </c:extLst>
            </c:dLbl>
            <c:dLbl>
              <c:idx val="4"/>
              <c:layout>
                <c:manualLayout>
                  <c:x val="8.0515297906602254E-4"/>
                  <c:y val="-0.148471615720523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D5E-46F3-9CE5-065538822D3A}"/>
                </c:ext>
              </c:extLst>
            </c:dLbl>
            <c:dLbl>
              <c:idx val="5"/>
              <c:layout>
                <c:manualLayout>
                  <c:x val="1.1272141706924315E-2"/>
                  <c:y val="-0.183406113537117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D5E-46F3-9CE5-065538822D3A}"/>
                </c:ext>
              </c:extLst>
            </c:dLbl>
            <c:dLbl>
              <c:idx val="6"/>
              <c:layout>
                <c:manualLayout>
                  <c:x val="6.4412238325281803E-3"/>
                  <c:y val="-0.241630276564774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D5E-46F3-9CE5-065538822D3A}"/>
                </c:ext>
              </c:extLst>
            </c:dLbl>
            <c:dLbl>
              <c:idx val="7"/>
              <c:layout>
                <c:manualLayout>
                  <c:x val="7.246376811594203E-3"/>
                  <c:y val="-0.20669577874818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D5E-46F3-9CE5-065538822D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'2022'!$B$3:$M$3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'2022'!$B$10:$I$10</c:f>
              <c:numCache>
                <c:formatCode>"$"#,##0.00</c:formatCode>
                <c:ptCount val="8"/>
                <c:pt idx="0">
                  <c:v>368571.81</c:v>
                </c:pt>
                <c:pt idx="1">
                  <c:v>365221.03</c:v>
                </c:pt>
                <c:pt idx="2">
                  <c:v>392360.08</c:v>
                </c:pt>
                <c:pt idx="3">
                  <c:v>969132.72</c:v>
                </c:pt>
                <c:pt idx="4">
                  <c:v>431895.78</c:v>
                </c:pt>
                <c:pt idx="5">
                  <c:v>626510.14</c:v>
                </c:pt>
                <c:pt idx="6">
                  <c:v>747305.7699999999</c:v>
                </c:pt>
                <c:pt idx="7">
                  <c:v>679916.84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5E-46F3-9CE5-065538822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850944"/>
        <c:axId val="116590848"/>
        <c:axId val="0"/>
      </c:bar3DChart>
      <c:catAx>
        <c:axId val="628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116590848"/>
        <c:crosses val="autoZero"/>
        <c:auto val="1"/>
        <c:lblAlgn val="ctr"/>
        <c:lblOffset val="100"/>
        <c:noMultiLvlLbl val="0"/>
      </c:catAx>
      <c:valAx>
        <c:axId val="116590848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6285094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04/10/2023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AGOSTO 2023</a:t>
            </a:r>
            <a:endParaRPr lang="es-ES" sz="32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992917"/>
              </p:ext>
            </p:extLst>
          </p:nvPr>
        </p:nvGraphicFramePr>
        <p:xfrm>
          <a:off x="617042" y="3775149"/>
          <a:ext cx="11161241" cy="465410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76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3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23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120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9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9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ABRIL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MAYO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JUNIO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JULIO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AGOSTO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SEGURIDAD PUBLICA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$332,289.81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$364,183.03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$389,247.88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$957,907.72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$429,820.78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$576,751.74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$731,245.35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$637,384.84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POTECCION CIVIL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ECOLOGIA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$3,611.22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DESARROLLO </a:t>
                      </a:r>
                      <a:r>
                        <a:rPr lang="es-MX" sz="1600" u="none" strike="noStrike" dirty="0" smtClean="0">
                          <a:effectLst/>
                        </a:rPr>
                        <a:t>URBANO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ALCOHOLES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$27,282.00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$1,038.00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$3,112.20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$11,225.00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$2,075.00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$48,758.40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$12,449.20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$42,532.00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24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CATASRO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4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$368,571.81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$365,221.03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$392,360.08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$969,132.72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$431,895.78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$626,510.14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$747,305.77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$679,916.84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INGRESO POR MULTAS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EBD7924-0E0A-4949-8B0D-701260B73B13}"/>
              </a:ext>
            </a:extLst>
          </p:cNvPr>
          <p:cNvSpPr/>
          <p:nvPr/>
        </p:nvSpPr>
        <p:spPr>
          <a:xfrm>
            <a:off x="209062" y="8532336"/>
            <a:ext cx="60896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ELABORÓ: ING. FCO. JAVIER ZAMORA ROJAS, AUXILIAR.</a:t>
            </a:r>
          </a:p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TITULAR: C.P. EDUARDO GARCÍA ANDRADE, DIRECTOR DE INGRESOS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F734AC8-1A37-4423-8EB2-D38A2419B807}"/>
              </a:ext>
            </a:extLst>
          </p:cNvPr>
          <p:cNvSpPr/>
          <p:nvPr/>
        </p:nvSpPr>
        <p:spPr>
          <a:xfrm>
            <a:off x="7061761" y="8527677"/>
            <a:ext cx="4932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 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162073" y="2262981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7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AGOSTO 2023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COMPORTAMIENTO POR MULTAS 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940219"/>
              </p:ext>
            </p:extLst>
          </p:nvPr>
        </p:nvGraphicFramePr>
        <p:xfrm>
          <a:off x="-1719204" y="3847157"/>
          <a:ext cx="157734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1858</TotalTime>
  <Words>204</Words>
  <Application>Microsoft Office PowerPoint</Application>
  <PresentationFormat>Doble carta (432 x 279 mm)</PresentationFormat>
  <Paragraphs>87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Aparajita</vt:lpstr>
      <vt:lpstr>Arial</vt:lpstr>
      <vt:lpstr>Arial Black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Itzel</cp:lastModifiedBy>
  <cp:revision>109</cp:revision>
  <cp:lastPrinted>2022-05-18T16:26:44Z</cp:lastPrinted>
  <dcterms:created xsi:type="dcterms:W3CDTF">2012-12-09T00:04:50Z</dcterms:created>
  <dcterms:modified xsi:type="dcterms:W3CDTF">2023-10-04T18:54:56Z</dcterms:modified>
</cp:coreProperties>
</file>